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D200B3F0-A9BC-48CE-8EB6-ECE965069900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9FFFF-3106-4DDB-AA62-0C80862170D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A38B7-AE95-4DC8-9A51-7A71F545B098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1EC2B-8188-4AC2-9F0D-8D09C51D505A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2B75E-944F-430B-BE5F-C69FA8823C04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E0DC7-7F53-471C-A711-B3DA6F2535F3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F4C9D-4618-451D-80C1-6A376BB42AB4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D2318-CE40-42F6-962A-4C6D6CF697DB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6AC1-EB7F-4BEF-90D9-5764B50DAF8A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712A-F861-4AB0-A754-4F5A2033CD4B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507B7-F2DC-4B2C-B14D-58A9766807A2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A483D-5CB4-4842-8F2F-05D5276ACF63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CE32E-9DC0-47C8-A657-48F5C3E4A10B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5C0D-8C3A-4771-A43D-83937FC700D4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D2D6-FCC2-425A-A4A7-8058E8C01CB1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2683-E6E7-4CC3-9EEE-7854DD4F3545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20F81-B39D-4CBB-8BF3-5D6E395D0F72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64B320A-89BA-47B2-A525-92E8D10B06E4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smtClean="0"/>
              <a:t>Kan ik voorwerpen aansturen </a:t>
            </a:r>
            <a:r>
              <a:rPr lang="nl-BE" dirty="0" err="1" smtClean="0"/>
              <a:t>adhv</a:t>
            </a:r>
            <a:r>
              <a:rPr lang="nl-BE" dirty="0" smtClean="0"/>
              <a:t>. de frequentie van  geluid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 smtClean="0"/>
              <a:t>Jonas Van </a:t>
            </a:r>
            <a:r>
              <a:rPr lang="nl-BE" dirty="0" err="1" smtClean="0"/>
              <a:t>loey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38760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code</a:t>
            </a:r>
            <a:endParaRPr lang="nl-BE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355" y="2598199"/>
            <a:ext cx="2810267" cy="3410426"/>
          </a:xfrm>
        </p:spPr>
      </p:pic>
    </p:spTree>
    <p:extLst>
      <p:ext uri="{BB962C8B-B14F-4D97-AF65-F5344CB8AC3E}">
        <p14:creationId xmlns:p14="http://schemas.microsoft.com/office/powerpoint/2010/main" val="2627983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demonstratie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Link </a:t>
            </a:r>
            <a:r>
              <a:rPr lang="nl-BE" smtClean="0"/>
              <a:t>naar filmpje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799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Concept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Voorwerp laten bewegen aan de hand van de frequentie van geluid.</a:t>
            </a:r>
          </a:p>
          <a:p>
            <a:pPr lvl="1"/>
            <a:r>
              <a:rPr lang="nl-BE" dirty="0" smtClean="0"/>
              <a:t>Auto op afstandsbediening</a:t>
            </a:r>
          </a:p>
          <a:p>
            <a:pPr lvl="1"/>
            <a:r>
              <a:rPr lang="nl-BE" dirty="0" smtClean="0"/>
              <a:t>muziek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54355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Problemen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Microfoon maken om frequentie op te vangen</a:t>
            </a:r>
            <a:endParaRPr lang="nl-BE" dirty="0"/>
          </a:p>
          <a:p>
            <a:r>
              <a:rPr lang="nl-BE" dirty="0" smtClean="0"/>
              <a:t>Afstandsbediening werkte anders dan verwacht</a:t>
            </a:r>
          </a:p>
          <a:p>
            <a:r>
              <a:rPr lang="nl-BE" dirty="0" smtClean="0"/>
              <a:t>Inkomend signaal omzetten in frequentie</a:t>
            </a:r>
          </a:p>
          <a:p>
            <a:r>
              <a:rPr lang="nl-BE" dirty="0" smtClean="0"/>
              <a:t>Auto moet vlot rijden </a:t>
            </a:r>
          </a:p>
        </p:txBody>
      </p:sp>
    </p:spTree>
    <p:extLst>
      <p:ext uri="{BB962C8B-B14F-4D97-AF65-F5344CB8AC3E}">
        <p14:creationId xmlns:p14="http://schemas.microsoft.com/office/powerpoint/2010/main" val="228581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Oplossingen</a:t>
            </a:r>
            <a:endParaRPr lang="nl-BE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020" y="1676400"/>
            <a:ext cx="3877110" cy="4880706"/>
          </a:xfrm>
        </p:spPr>
      </p:pic>
    </p:spTree>
    <p:extLst>
      <p:ext uri="{BB962C8B-B14F-4D97-AF65-F5344CB8AC3E}">
        <p14:creationId xmlns:p14="http://schemas.microsoft.com/office/powerpoint/2010/main" val="3091517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oplossingen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 smtClean="0"/>
              <a:t>Mic</a:t>
            </a:r>
            <a:r>
              <a:rPr lang="nl-BE" dirty="0" smtClean="0"/>
              <a:t> </a:t>
            </a:r>
            <a:r>
              <a:rPr lang="nl-BE" dirty="0" err="1" smtClean="0"/>
              <a:t>amp</a:t>
            </a:r>
            <a:r>
              <a:rPr lang="nl-BE" dirty="0" smtClean="0"/>
              <a:t> </a:t>
            </a:r>
            <a:r>
              <a:rPr lang="nl-BE" dirty="0" err="1" smtClean="0"/>
              <a:t>MaX</a:t>
            </a:r>
            <a:r>
              <a:rPr lang="nl-BE" dirty="0" smtClean="0"/>
              <a:t> 4466</a:t>
            </a:r>
          </a:p>
          <a:p>
            <a:r>
              <a:rPr lang="nl-BE" dirty="0" smtClean="0"/>
              <a:t>4 elektronische relais gaan kopen</a:t>
            </a:r>
          </a:p>
          <a:p>
            <a:r>
              <a:rPr lang="nl-BE" dirty="0" err="1" smtClean="0"/>
              <a:t>FreqMeasure</a:t>
            </a:r>
            <a:r>
              <a:rPr lang="nl-BE" dirty="0" smtClean="0"/>
              <a:t> Library</a:t>
            </a:r>
            <a:endParaRPr lang="nl-BE" dirty="0"/>
          </a:p>
          <a:p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2879" y="2603500"/>
            <a:ext cx="246697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3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Hardware</a:t>
            </a:r>
            <a:endParaRPr lang="nl-BE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499694" y="2603499"/>
            <a:ext cx="7130337" cy="4010815"/>
          </a:xfrm>
        </p:spPr>
      </p:pic>
      <p:cxnSp>
        <p:nvCxnSpPr>
          <p:cNvPr id="6" name="Rechte verbindingslijn met pijl 5"/>
          <p:cNvCxnSpPr/>
          <p:nvPr/>
        </p:nvCxnSpPr>
        <p:spPr>
          <a:xfrm flipH="1">
            <a:off x="6417276" y="3064476"/>
            <a:ext cx="378940" cy="6755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echte verbindingslijn met pijl 7"/>
          <p:cNvCxnSpPr/>
          <p:nvPr/>
        </p:nvCxnSpPr>
        <p:spPr>
          <a:xfrm flipH="1" flipV="1">
            <a:off x="4522573" y="5321643"/>
            <a:ext cx="148281" cy="7578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/>
          <p:cNvCxnSpPr/>
          <p:nvPr/>
        </p:nvCxnSpPr>
        <p:spPr>
          <a:xfrm flipV="1">
            <a:off x="2883243" y="5305168"/>
            <a:ext cx="1054443" cy="2059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met pijl 11"/>
          <p:cNvCxnSpPr/>
          <p:nvPr/>
        </p:nvCxnSpPr>
        <p:spPr>
          <a:xfrm flipH="1">
            <a:off x="7356389" y="4893276"/>
            <a:ext cx="881449" cy="4283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51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code</a:t>
            </a:r>
            <a:endParaRPr lang="nl-BE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534" y="3578122"/>
            <a:ext cx="4791744" cy="1467055"/>
          </a:xfrm>
        </p:spPr>
      </p:pic>
    </p:spTree>
    <p:extLst>
      <p:ext uri="{BB962C8B-B14F-4D97-AF65-F5344CB8AC3E}">
        <p14:creationId xmlns:p14="http://schemas.microsoft.com/office/powerpoint/2010/main" val="3299013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code</a:t>
            </a:r>
            <a:endParaRPr lang="nl-BE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770" y="2603500"/>
            <a:ext cx="2459673" cy="3933794"/>
          </a:xfrm>
        </p:spPr>
      </p:pic>
    </p:spTree>
    <p:extLst>
      <p:ext uri="{BB962C8B-B14F-4D97-AF65-F5344CB8AC3E}">
        <p14:creationId xmlns:p14="http://schemas.microsoft.com/office/powerpoint/2010/main" val="82393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code</a:t>
            </a:r>
            <a:endParaRPr lang="nl-BE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698" y="2757960"/>
            <a:ext cx="3077004" cy="3057952"/>
          </a:xfrm>
        </p:spPr>
      </p:pic>
    </p:spTree>
    <p:extLst>
      <p:ext uri="{BB962C8B-B14F-4D97-AF65-F5344CB8AC3E}">
        <p14:creationId xmlns:p14="http://schemas.microsoft.com/office/powerpoint/2010/main" val="298396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-directiekamer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91</TotalTime>
  <Words>74</Words>
  <Application>Microsoft Office PowerPoint</Application>
  <PresentationFormat>Breedbeeld</PresentationFormat>
  <Paragraphs>23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Ion-directiekamer</vt:lpstr>
      <vt:lpstr>Kan ik voorwerpen aansturen adhv. de frequentie van  geluid</vt:lpstr>
      <vt:lpstr>Concept</vt:lpstr>
      <vt:lpstr>Problemen</vt:lpstr>
      <vt:lpstr>Oplossingen</vt:lpstr>
      <vt:lpstr>oplossingen</vt:lpstr>
      <vt:lpstr>Hardware</vt:lpstr>
      <vt:lpstr>code</vt:lpstr>
      <vt:lpstr>code</vt:lpstr>
      <vt:lpstr>code</vt:lpstr>
      <vt:lpstr>code</vt:lpstr>
      <vt:lpstr>demonstratie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Kan ik voorwerpen aansturen adhv. de frequentie van  geluid</dc:title>
  <dc:creator>jonas Van Loey</dc:creator>
  <cp:lastModifiedBy>jonas Van Loey</cp:lastModifiedBy>
  <cp:revision>5</cp:revision>
  <dcterms:created xsi:type="dcterms:W3CDTF">2018-01-15T15:12:27Z</dcterms:created>
  <dcterms:modified xsi:type="dcterms:W3CDTF">2018-01-15T16:43:37Z</dcterms:modified>
</cp:coreProperties>
</file>

<file path=docProps/thumbnail.jpeg>
</file>